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8" r:id="rId7"/>
    <p:sldId id="266" r:id="rId8"/>
    <p:sldId id="267" r:id="rId9"/>
    <p:sldId id="264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91" autoAdjust="0"/>
  </p:normalViewPr>
  <p:slideViewPr>
    <p:cSldViewPr snapToGrid="0" showGuides="1">
      <p:cViewPr varScale="1">
        <p:scale>
          <a:sx n="78" d="100"/>
          <a:sy n="78" d="100"/>
        </p:scale>
        <p:origin x="82" y="523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2121F-3D3B-47DA-BF1D-7D750AB8D2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2E1D1F1-286F-4508-BA2F-E58F4133F4DB}">
      <dgm:prSet/>
      <dgm:spPr/>
      <dgm:t>
        <a:bodyPr/>
        <a:lstStyle/>
        <a:p>
          <a:r>
            <a:rPr lang="en-US"/>
            <a:t>If you have chosen to record, tell them ahead of time.</a:t>
          </a:r>
        </a:p>
      </dgm:t>
    </dgm:pt>
    <dgm:pt modelId="{5F69A6F6-190E-4D45-BC29-725726712C39}" type="parTrans" cxnId="{09F6A639-EF14-49A8-B28C-83E449AF7BE3}">
      <dgm:prSet/>
      <dgm:spPr/>
      <dgm:t>
        <a:bodyPr/>
        <a:lstStyle/>
        <a:p>
          <a:endParaRPr lang="en-US"/>
        </a:p>
      </dgm:t>
    </dgm:pt>
    <dgm:pt modelId="{78827F3A-B5B8-4771-9664-4A8B2F4D9B33}" type="sibTrans" cxnId="{09F6A639-EF14-49A8-B28C-83E449AF7BE3}">
      <dgm:prSet/>
      <dgm:spPr/>
      <dgm:t>
        <a:bodyPr/>
        <a:lstStyle/>
        <a:p>
          <a:endParaRPr lang="en-US"/>
        </a:p>
      </dgm:t>
    </dgm:pt>
    <dgm:pt modelId="{CCE64623-8E6A-4713-91BA-1F0F091A270F}">
      <dgm:prSet/>
      <dgm:spPr/>
      <dgm:t>
        <a:bodyPr/>
        <a:lstStyle/>
        <a:p>
          <a:r>
            <a:rPr lang="en-US"/>
            <a:t>Show up a little bit early. </a:t>
          </a:r>
        </a:p>
      </dgm:t>
    </dgm:pt>
    <dgm:pt modelId="{9DCBD294-9128-4973-A7C9-889256004922}" type="parTrans" cxnId="{EEE42B40-88E8-4250-9EE6-1789B1245351}">
      <dgm:prSet/>
      <dgm:spPr/>
      <dgm:t>
        <a:bodyPr/>
        <a:lstStyle/>
        <a:p>
          <a:endParaRPr lang="en-US"/>
        </a:p>
      </dgm:t>
    </dgm:pt>
    <dgm:pt modelId="{77F6FD35-9236-4A6E-A0E1-BD9D3A22BF1E}" type="sibTrans" cxnId="{EEE42B40-88E8-4250-9EE6-1789B1245351}">
      <dgm:prSet/>
      <dgm:spPr/>
      <dgm:t>
        <a:bodyPr/>
        <a:lstStyle/>
        <a:p>
          <a:endParaRPr lang="en-US"/>
        </a:p>
      </dgm:t>
    </dgm:pt>
    <dgm:pt modelId="{2C35F687-7636-42F1-BAC5-B7490424C20F}">
      <dgm:prSet/>
      <dgm:spPr/>
      <dgm:t>
        <a:bodyPr/>
        <a:lstStyle/>
        <a:p>
          <a:r>
            <a:rPr lang="en-US"/>
            <a:t>Refer to your list of questions, but you can ask any follow up questions if the interviewee says something interesting that you would like to follow.</a:t>
          </a:r>
        </a:p>
      </dgm:t>
    </dgm:pt>
    <dgm:pt modelId="{8E5AE8F1-F8DC-4F76-8197-D51ABE4634FB}" type="parTrans" cxnId="{1558805B-E6F7-460C-9A9D-D70295D5ACC8}">
      <dgm:prSet/>
      <dgm:spPr/>
      <dgm:t>
        <a:bodyPr/>
        <a:lstStyle/>
        <a:p>
          <a:endParaRPr lang="en-US"/>
        </a:p>
      </dgm:t>
    </dgm:pt>
    <dgm:pt modelId="{91B7504F-54BA-43C4-96AD-A175132AA959}" type="sibTrans" cxnId="{1558805B-E6F7-460C-9A9D-D70295D5ACC8}">
      <dgm:prSet/>
      <dgm:spPr/>
      <dgm:t>
        <a:bodyPr/>
        <a:lstStyle/>
        <a:p>
          <a:endParaRPr lang="en-US"/>
        </a:p>
      </dgm:t>
    </dgm:pt>
    <dgm:pt modelId="{73C9C1F1-C5CC-4C4E-8E3D-AD1F489767EF}">
      <dgm:prSet/>
      <dgm:spPr/>
      <dgm:t>
        <a:bodyPr/>
        <a:lstStyle/>
        <a:p>
          <a:r>
            <a:rPr lang="en-US"/>
            <a:t>Plan for 45min –one hour. Take notes on how the person answered. Be observant.</a:t>
          </a:r>
        </a:p>
      </dgm:t>
    </dgm:pt>
    <dgm:pt modelId="{63016101-3E7F-44F1-A784-E03466D24046}" type="parTrans" cxnId="{4C15FD4A-3157-4DED-ADE7-ADADB300FFFA}">
      <dgm:prSet/>
      <dgm:spPr/>
      <dgm:t>
        <a:bodyPr/>
        <a:lstStyle/>
        <a:p>
          <a:endParaRPr lang="en-US"/>
        </a:p>
      </dgm:t>
    </dgm:pt>
    <dgm:pt modelId="{9310CB7F-F3B9-441D-AE5D-BFA8A2758ADD}" type="sibTrans" cxnId="{4C15FD4A-3157-4DED-ADE7-ADADB300FFFA}">
      <dgm:prSet/>
      <dgm:spPr/>
      <dgm:t>
        <a:bodyPr/>
        <a:lstStyle/>
        <a:p>
          <a:endParaRPr lang="en-US"/>
        </a:p>
      </dgm:t>
    </dgm:pt>
    <dgm:pt modelId="{A4428A54-9881-45FE-8722-8B0B7712B7C1}">
      <dgm:prSet/>
      <dgm:spPr/>
      <dgm:t>
        <a:bodyPr/>
        <a:lstStyle/>
        <a:p>
          <a:r>
            <a:rPr lang="en-US"/>
            <a:t>After the interview, sit down and write out your impressions.</a:t>
          </a:r>
        </a:p>
      </dgm:t>
    </dgm:pt>
    <dgm:pt modelId="{F04CF766-0538-4D50-9FDD-9E618F8EA910}" type="parTrans" cxnId="{854C060A-0037-46D8-85C6-16F0945F2E57}">
      <dgm:prSet/>
      <dgm:spPr/>
      <dgm:t>
        <a:bodyPr/>
        <a:lstStyle/>
        <a:p>
          <a:endParaRPr lang="en-US"/>
        </a:p>
      </dgm:t>
    </dgm:pt>
    <dgm:pt modelId="{B918A1D4-1FF2-44D1-AE88-8FAC403902AB}" type="sibTrans" cxnId="{854C060A-0037-46D8-85C6-16F0945F2E57}">
      <dgm:prSet/>
      <dgm:spPr/>
      <dgm:t>
        <a:bodyPr/>
        <a:lstStyle/>
        <a:p>
          <a:endParaRPr lang="en-US"/>
        </a:p>
      </dgm:t>
    </dgm:pt>
    <dgm:pt modelId="{1D1E7D5A-56FF-4DA9-8C81-A690562A53DC}" type="pres">
      <dgm:prSet presAssocID="{E942121F-3D3B-47DA-BF1D-7D750AB8D23C}" presName="root" presStyleCnt="0">
        <dgm:presLayoutVars>
          <dgm:dir/>
          <dgm:resizeHandles val="exact"/>
        </dgm:presLayoutVars>
      </dgm:prSet>
      <dgm:spPr/>
    </dgm:pt>
    <dgm:pt modelId="{59C803AC-BF46-44CA-989B-BE96B30E47F4}" type="pres">
      <dgm:prSet presAssocID="{02E1D1F1-286F-4508-BA2F-E58F4133F4DB}" presName="compNode" presStyleCnt="0"/>
      <dgm:spPr/>
    </dgm:pt>
    <dgm:pt modelId="{DB3CD5D4-7DF3-4DE6-A363-5C1285ACB9D2}" type="pres">
      <dgm:prSet presAssocID="{02E1D1F1-286F-4508-BA2F-E58F4133F4DB}" presName="bgRect" presStyleLbl="bgShp" presStyleIdx="0" presStyleCnt="5"/>
      <dgm:spPr/>
    </dgm:pt>
    <dgm:pt modelId="{261CE0EA-2425-4DDC-9983-AAE9B9E64F08}" type="pres">
      <dgm:prSet presAssocID="{02E1D1F1-286F-4508-BA2F-E58F4133F4D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7074EC6-A63D-4C1A-B613-A3AD1DE539F7}" type="pres">
      <dgm:prSet presAssocID="{02E1D1F1-286F-4508-BA2F-E58F4133F4DB}" presName="spaceRect" presStyleCnt="0"/>
      <dgm:spPr/>
    </dgm:pt>
    <dgm:pt modelId="{24C19B27-5711-42C6-997A-515ADCA1EAB3}" type="pres">
      <dgm:prSet presAssocID="{02E1D1F1-286F-4508-BA2F-E58F4133F4DB}" presName="parTx" presStyleLbl="revTx" presStyleIdx="0" presStyleCnt="5">
        <dgm:presLayoutVars>
          <dgm:chMax val="0"/>
          <dgm:chPref val="0"/>
        </dgm:presLayoutVars>
      </dgm:prSet>
      <dgm:spPr/>
    </dgm:pt>
    <dgm:pt modelId="{8858A3CB-3CAE-4775-91D7-EB7AAB905391}" type="pres">
      <dgm:prSet presAssocID="{78827F3A-B5B8-4771-9664-4A8B2F4D9B33}" presName="sibTrans" presStyleCnt="0"/>
      <dgm:spPr/>
    </dgm:pt>
    <dgm:pt modelId="{95B7A480-4C8C-475D-BDBA-44EEF51BB9A2}" type="pres">
      <dgm:prSet presAssocID="{CCE64623-8E6A-4713-91BA-1F0F091A270F}" presName="compNode" presStyleCnt="0"/>
      <dgm:spPr/>
    </dgm:pt>
    <dgm:pt modelId="{BD5BB23D-5C94-4EE2-BF28-CB222BCA6B3C}" type="pres">
      <dgm:prSet presAssocID="{CCE64623-8E6A-4713-91BA-1F0F091A270F}" presName="bgRect" presStyleLbl="bgShp" presStyleIdx="1" presStyleCnt="5"/>
      <dgm:spPr/>
    </dgm:pt>
    <dgm:pt modelId="{F4CE6B8E-030A-45E9-8279-10C10FDD8FAF}" type="pres">
      <dgm:prSet presAssocID="{CCE64623-8E6A-4713-91BA-1F0F091A27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 with solid fill"/>
        </a:ext>
      </dgm:extLst>
    </dgm:pt>
    <dgm:pt modelId="{0D1685D1-4C6A-4AF5-9BD2-C4FA1BDCB032}" type="pres">
      <dgm:prSet presAssocID="{CCE64623-8E6A-4713-91BA-1F0F091A270F}" presName="spaceRect" presStyleCnt="0"/>
      <dgm:spPr/>
    </dgm:pt>
    <dgm:pt modelId="{F4DCA19A-08D9-4DF3-8A91-56F659BF0A68}" type="pres">
      <dgm:prSet presAssocID="{CCE64623-8E6A-4713-91BA-1F0F091A270F}" presName="parTx" presStyleLbl="revTx" presStyleIdx="1" presStyleCnt="5">
        <dgm:presLayoutVars>
          <dgm:chMax val="0"/>
          <dgm:chPref val="0"/>
        </dgm:presLayoutVars>
      </dgm:prSet>
      <dgm:spPr/>
    </dgm:pt>
    <dgm:pt modelId="{30418D6B-D27B-4CA3-B562-F3079282CEDE}" type="pres">
      <dgm:prSet presAssocID="{77F6FD35-9236-4A6E-A0E1-BD9D3A22BF1E}" presName="sibTrans" presStyleCnt="0"/>
      <dgm:spPr/>
    </dgm:pt>
    <dgm:pt modelId="{34A4BA1B-6355-47A1-8F71-E0F0D5B2D473}" type="pres">
      <dgm:prSet presAssocID="{2C35F687-7636-42F1-BAC5-B7490424C20F}" presName="compNode" presStyleCnt="0"/>
      <dgm:spPr/>
    </dgm:pt>
    <dgm:pt modelId="{4E1A89BF-6629-48A5-BACD-B113F5890FB7}" type="pres">
      <dgm:prSet presAssocID="{2C35F687-7636-42F1-BAC5-B7490424C20F}" presName="bgRect" presStyleLbl="bgShp" presStyleIdx="2" presStyleCnt="5"/>
      <dgm:spPr/>
    </dgm:pt>
    <dgm:pt modelId="{A2F655B0-C4C1-434F-9FEE-2F2BB167276D}" type="pres">
      <dgm:prSet presAssocID="{2C35F687-7636-42F1-BAC5-B7490424C2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A33B02A-8CDB-4E07-BF42-A9A49C45DC3A}" type="pres">
      <dgm:prSet presAssocID="{2C35F687-7636-42F1-BAC5-B7490424C20F}" presName="spaceRect" presStyleCnt="0"/>
      <dgm:spPr/>
    </dgm:pt>
    <dgm:pt modelId="{0FEE5750-C741-41C6-99E1-FF78733AE525}" type="pres">
      <dgm:prSet presAssocID="{2C35F687-7636-42F1-BAC5-B7490424C20F}" presName="parTx" presStyleLbl="revTx" presStyleIdx="2" presStyleCnt="5">
        <dgm:presLayoutVars>
          <dgm:chMax val="0"/>
          <dgm:chPref val="0"/>
        </dgm:presLayoutVars>
      </dgm:prSet>
      <dgm:spPr/>
    </dgm:pt>
    <dgm:pt modelId="{BBB75358-AEC1-4106-806A-ACD55770F2EB}" type="pres">
      <dgm:prSet presAssocID="{91B7504F-54BA-43C4-96AD-A175132AA959}" presName="sibTrans" presStyleCnt="0"/>
      <dgm:spPr/>
    </dgm:pt>
    <dgm:pt modelId="{13A37DF0-0DE2-4C9E-839E-A8C4B772A6F3}" type="pres">
      <dgm:prSet presAssocID="{73C9C1F1-C5CC-4C4E-8E3D-AD1F489767EF}" presName="compNode" presStyleCnt="0"/>
      <dgm:spPr/>
    </dgm:pt>
    <dgm:pt modelId="{82B47361-5627-4C88-B8D4-6FC17D05B423}" type="pres">
      <dgm:prSet presAssocID="{73C9C1F1-C5CC-4C4E-8E3D-AD1F489767EF}" presName="bgRect" presStyleLbl="bgShp" presStyleIdx="3" presStyleCnt="5"/>
      <dgm:spPr/>
    </dgm:pt>
    <dgm:pt modelId="{6C66CA62-1A1F-4C4D-B9C9-08887B5A7E99}" type="pres">
      <dgm:prSet presAssocID="{73C9C1F1-C5CC-4C4E-8E3D-AD1F489767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 with solid fill"/>
        </a:ext>
      </dgm:extLst>
    </dgm:pt>
    <dgm:pt modelId="{4A5DBF60-248D-4958-A9D9-CD08ECE472ED}" type="pres">
      <dgm:prSet presAssocID="{73C9C1F1-C5CC-4C4E-8E3D-AD1F489767EF}" presName="spaceRect" presStyleCnt="0"/>
      <dgm:spPr/>
    </dgm:pt>
    <dgm:pt modelId="{B64E8EBA-3C9B-479C-8952-38C3D76D4320}" type="pres">
      <dgm:prSet presAssocID="{73C9C1F1-C5CC-4C4E-8E3D-AD1F489767EF}" presName="parTx" presStyleLbl="revTx" presStyleIdx="3" presStyleCnt="5">
        <dgm:presLayoutVars>
          <dgm:chMax val="0"/>
          <dgm:chPref val="0"/>
        </dgm:presLayoutVars>
      </dgm:prSet>
      <dgm:spPr/>
    </dgm:pt>
    <dgm:pt modelId="{53F50EF4-E2FC-42B9-99EB-E948BDDEF1A9}" type="pres">
      <dgm:prSet presAssocID="{9310CB7F-F3B9-441D-AE5D-BFA8A2758ADD}" presName="sibTrans" presStyleCnt="0"/>
      <dgm:spPr/>
    </dgm:pt>
    <dgm:pt modelId="{318413A4-E34F-4FEE-8D62-8DE8C07ABE12}" type="pres">
      <dgm:prSet presAssocID="{A4428A54-9881-45FE-8722-8B0B7712B7C1}" presName="compNode" presStyleCnt="0"/>
      <dgm:spPr/>
    </dgm:pt>
    <dgm:pt modelId="{87215510-707B-4536-8991-C38C89FBBBA7}" type="pres">
      <dgm:prSet presAssocID="{A4428A54-9881-45FE-8722-8B0B7712B7C1}" presName="bgRect" presStyleLbl="bgShp" presStyleIdx="4" presStyleCnt="5"/>
      <dgm:spPr/>
    </dgm:pt>
    <dgm:pt modelId="{431B7A69-57BC-4333-AC7D-893AFCCD4683}" type="pres">
      <dgm:prSet presAssocID="{A4428A54-9881-45FE-8722-8B0B7712B7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 outline"/>
        </a:ext>
      </dgm:extLst>
    </dgm:pt>
    <dgm:pt modelId="{27E33C13-EAC3-408C-8CF4-7982A5AAAE37}" type="pres">
      <dgm:prSet presAssocID="{A4428A54-9881-45FE-8722-8B0B7712B7C1}" presName="spaceRect" presStyleCnt="0"/>
      <dgm:spPr/>
    </dgm:pt>
    <dgm:pt modelId="{008F074C-7AAB-4694-A0DD-15C7A13CD970}" type="pres">
      <dgm:prSet presAssocID="{A4428A54-9881-45FE-8722-8B0B7712B7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54C060A-0037-46D8-85C6-16F0945F2E57}" srcId="{E942121F-3D3B-47DA-BF1D-7D750AB8D23C}" destId="{A4428A54-9881-45FE-8722-8B0B7712B7C1}" srcOrd="4" destOrd="0" parTransId="{F04CF766-0538-4D50-9FDD-9E618F8EA910}" sibTransId="{B918A1D4-1FF2-44D1-AE88-8FAC403902AB}"/>
    <dgm:cxn modelId="{61946F27-F11A-499C-AD9A-8EA92D04EED1}" type="presOf" srcId="{E942121F-3D3B-47DA-BF1D-7D750AB8D23C}" destId="{1D1E7D5A-56FF-4DA9-8C81-A690562A53DC}" srcOrd="0" destOrd="0" presId="urn:microsoft.com/office/officeart/2018/2/layout/IconVerticalSolidList"/>
    <dgm:cxn modelId="{09F6A639-EF14-49A8-B28C-83E449AF7BE3}" srcId="{E942121F-3D3B-47DA-BF1D-7D750AB8D23C}" destId="{02E1D1F1-286F-4508-BA2F-E58F4133F4DB}" srcOrd="0" destOrd="0" parTransId="{5F69A6F6-190E-4D45-BC29-725726712C39}" sibTransId="{78827F3A-B5B8-4771-9664-4A8B2F4D9B33}"/>
    <dgm:cxn modelId="{EEE42B40-88E8-4250-9EE6-1789B1245351}" srcId="{E942121F-3D3B-47DA-BF1D-7D750AB8D23C}" destId="{CCE64623-8E6A-4713-91BA-1F0F091A270F}" srcOrd="1" destOrd="0" parTransId="{9DCBD294-9128-4973-A7C9-889256004922}" sibTransId="{77F6FD35-9236-4A6E-A0E1-BD9D3A22BF1E}"/>
    <dgm:cxn modelId="{1558805B-E6F7-460C-9A9D-D70295D5ACC8}" srcId="{E942121F-3D3B-47DA-BF1D-7D750AB8D23C}" destId="{2C35F687-7636-42F1-BAC5-B7490424C20F}" srcOrd="2" destOrd="0" parTransId="{8E5AE8F1-F8DC-4F76-8197-D51ABE4634FB}" sibTransId="{91B7504F-54BA-43C4-96AD-A175132AA959}"/>
    <dgm:cxn modelId="{4C15FD4A-3157-4DED-ADE7-ADADB300FFFA}" srcId="{E942121F-3D3B-47DA-BF1D-7D750AB8D23C}" destId="{73C9C1F1-C5CC-4C4E-8E3D-AD1F489767EF}" srcOrd="3" destOrd="0" parTransId="{63016101-3E7F-44F1-A784-E03466D24046}" sibTransId="{9310CB7F-F3B9-441D-AE5D-BFA8A2758ADD}"/>
    <dgm:cxn modelId="{BBED614D-9B8C-42A8-B115-83E6B39353AF}" type="presOf" srcId="{73C9C1F1-C5CC-4C4E-8E3D-AD1F489767EF}" destId="{B64E8EBA-3C9B-479C-8952-38C3D76D4320}" srcOrd="0" destOrd="0" presId="urn:microsoft.com/office/officeart/2018/2/layout/IconVerticalSolidList"/>
    <dgm:cxn modelId="{F1930254-AB43-45D1-A40B-38D3DE05FD39}" type="presOf" srcId="{02E1D1F1-286F-4508-BA2F-E58F4133F4DB}" destId="{24C19B27-5711-42C6-997A-515ADCA1EAB3}" srcOrd="0" destOrd="0" presId="urn:microsoft.com/office/officeart/2018/2/layout/IconVerticalSolidList"/>
    <dgm:cxn modelId="{F9473EB6-3440-43C0-892A-E0EA806C8C5F}" type="presOf" srcId="{CCE64623-8E6A-4713-91BA-1F0F091A270F}" destId="{F4DCA19A-08D9-4DF3-8A91-56F659BF0A68}" srcOrd="0" destOrd="0" presId="urn:microsoft.com/office/officeart/2018/2/layout/IconVerticalSolidList"/>
    <dgm:cxn modelId="{DBAC07B8-71B1-4AEA-A315-0BFC34FB19D8}" type="presOf" srcId="{A4428A54-9881-45FE-8722-8B0B7712B7C1}" destId="{008F074C-7AAB-4694-A0DD-15C7A13CD970}" srcOrd="0" destOrd="0" presId="urn:microsoft.com/office/officeart/2018/2/layout/IconVerticalSolidList"/>
    <dgm:cxn modelId="{D7C3CCBD-3EA9-4BB9-8CC5-AC5B28D09498}" type="presOf" srcId="{2C35F687-7636-42F1-BAC5-B7490424C20F}" destId="{0FEE5750-C741-41C6-99E1-FF78733AE525}" srcOrd="0" destOrd="0" presId="urn:microsoft.com/office/officeart/2018/2/layout/IconVerticalSolidList"/>
    <dgm:cxn modelId="{A4AAB898-2FE6-447F-97BB-13AE2E4AC3C7}" type="presParOf" srcId="{1D1E7D5A-56FF-4DA9-8C81-A690562A53DC}" destId="{59C803AC-BF46-44CA-989B-BE96B30E47F4}" srcOrd="0" destOrd="0" presId="urn:microsoft.com/office/officeart/2018/2/layout/IconVerticalSolidList"/>
    <dgm:cxn modelId="{EA0A7F9B-9F80-4A33-BB9D-4CCBC6C51D6F}" type="presParOf" srcId="{59C803AC-BF46-44CA-989B-BE96B30E47F4}" destId="{DB3CD5D4-7DF3-4DE6-A363-5C1285ACB9D2}" srcOrd="0" destOrd="0" presId="urn:microsoft.com/office/officeart/2018/2/layout/IconVerticalSolidList"/>
    <dgm:cxn modelId="{C2B61467-A40D-43B4-8744-E4A3D6E796FA}" type="presParOf" srcId="{59C803AC-BF46-44CA-989B-BE96B30E47F4}" destId="{261CE0EA-2425-4DDC-9983-AAE9B9E64F08}" srcOrd="1" destOrd="0" presId="urn:microsoft.com/office/officeart/2018/2/layout/IconVerticalSolidList"/>
    <dgm:cxn modelId="{9BD4180D-2E32-4AEC-B326-BB4094C3717A}" type="presParOf" srcId="{59C803AC-BF46-44CA-989B-BE96B30E47F4}" destId="{67074EC6-A63D-4C1A-B613-A3AD1DE539F7}" srcOrd="2" destOrd="0" presId="urn:microsoft.com/office/officeart/2018/2/layout/IconVerticalSolidList"/>
    <dgm:cxn modelId="{997B4FEE-75C0-4F56-85AE-6D66E5C4F741}" type="presParOf" srcId="{59C803AC-BF46-44CA-989B-BE96B30E47F4}" destId="{24C19B27-5711-42C6-997A-515ADCA1EAB3}" srcOrd="3" destOrd="0" presId="urn:microsoft.com/office/officeart/2018/2/layout/IconVerticalSolidList"/>
    <dgm:cxn modelId="{6BCCE474-869E-44D7-BC1F-8E3B69E27EF1}" type="presParOf" srcId="{1D1E7D5A-56FF-4DA9-8C81-A690562A53DC}" destId="{8858A3CB-3CAE-4775-91D7-EB7AAB905391}" srcOrd="1" destOrd="0" presId="urn:microsoft.com/office/officeart/2018/2/layout/IconVerticalSolidList"/>
    <dgm:cxn modelId="{06D2DFAD-1AA1-4FB4-BE2F-4F37D2BE68EB}" type="presParOf" srcId="{1D1E7D5A-56FF-4DA9-8C81-A690562A53DC}" destId="{95B7A480-4C8C-475D-BDBA-44EEF51BB9A2}" srcOrd="2" destOrd="0" presId="urn:microsoft.com/office/officeart/2018/2/layout/IconVerticalSolidList"/>
    <dgm:cxn modelId="{61D34F8D-177A-48CD-BDEB-EB4A994382FF}" type="presParOf" srcId="{95B7A480-4C8C-475D-BDBA-44EEF51BB9A2}" destId="{BD5BB23D-5C94-4EE2-BF28-CB222BCA6B3C}" srcOrd="0" destOrd="0" presId="urn:microsoft.com/office/officeart/2018/2/layout/IconVerticalSolidList"/>
    <dgm:cxn modelId="{7897A5E8-828D-444E-8EE6-E588A9DB0FF5}" type="presParOf" srcId="{95B7A480-4C8C-475D-BDBA-44EEF51BB9A2}" destId="{F4CE6B8E-030A-45E9-8279-10C10FDD8FAF}" srcOrd="1" destOrd="0" presId="urn:microsoft.com/office/officeart/2018/2/layout/IconVerticalSolidList"/>
    <dgm:cxn modelId="{5FB86A7B-A22A-4B46-AFF0-1DBC248435A9}" type="presParOf" srcId="{95B7A480-4C8C-475D-BDBA-44EEF51BB9A2}" destId="{0D1685D1-4C6A-4AF5-9BD2-C4FA1BDCB032}" srcOrd="2" destOrd="0" presId="urn:microsoft.com/office/officeart/2018/2/layout/IconVerticalSolidList"/>
    <dgm:cxn modelId="{7B4A13BB-4049-44B0-85E6-36337F34F0C5}" type="presParOf" srcId="{95B7A480-4C8C-475D-BDBA-44EEF51BB9A2}" destId="{F4DCA19A-08D9-4DF3-8A91-56F659BF0A68}" srcOrd="3" destOrd="0" presId="urn:microsoft.com/office/officeart/2018/2/layout/IconVerticalSolidList"/>
    <dgm:cxn modelId="{47149614-6EE1-4D41-9CDD-D1EAE8A7C6B3}" type="presParOf" srcId="{1D1E7D5A-56FF-4DA9-8C81-A690562A53DC}" destId="{30418D6B-D27B-4CA3-B562-F3079282CEDE}" srcOrd="3" destOrd="0" presId="urn:microsoft.com/office/officeart/2018/2/layout/IconVerticalSolidList"/>
    <dgm:cxn modelId="{2C3D8AD8-3B5F-4A13-8021-A3EC2EADED35}" type="presParOf" srcId="{1D1E7D5A-56FF-4DA9-8C81-A690562A53DC}" destId="{34A4BA1B-6355-47A1-8F71-E0F0D5B2D473}" srcOrd="4" destOrd="0" presId="urn:microsoft.com/office/officeart/2018/2/layout/IconVerticalSolidList"/>
    <dgm:cxn modelId="{BE7EF481-9BD5-4F00-9304-E50721167549}" type="presParOf" srcId="{34A4BA1B-6355-47A1-8F71-E0F0D5B2D473}" destId="{4E1A89BF-6629-48A5-BACD-B113F5890FB7}" srcOrd="0" destOrd="0" presId="urn:microsoft.com/office/officeart/2018/2/layout/IconVerticalSolidList"/>
    <dgm:cxn modelId="{3436CA70-7FAA-4A2E-8AB8-1AFDF40B3EE0}" type="presParOf" srcId="{34A4BA1B-6355-47A1-8F71-E0F0D5B2D473}" destId="{A2F655B0-C4C1-434F-9FEE-2F2BB167276D}" srcOrd="1" destOrd="0" presId="urn:microsoft.com/office/officeart/2018/2/layout/IconVerticalSolidList"/>
    <dgm:cxn modelId="{EE6B370F-183E-4A06-B983-764D61B0CB4C}" type="presParOf" srcId="{34A4BA1B-6355-47A1-8F71-E0F0D5B2D473}" destId="{BA33B02A-8CDB-4E07-BF42-A9A49C45DC3A}" srcOrd="2" destOrd="0" presId="urn:microsoft.com/office/officeart/2018/2/layout/IconVerticalSolidList"/>
    <dgm:cxn modelId="{59F3336E-CF8E-4B58-8E5C-3340605534F2}" type="presParOf" srcId="{34A4BA1B-6355-47A1-8F71-E0F0D5B2D473}" destId="{0FEE5750-C741-41C6-99E1-FF78733AE525}" srcOrd="3" destOrd="0" presId="urn:microsoft.com/office/officeart/2018/2/layout/IconVerticalSolidList"/>
    <dgm:cxn modelId="{B7BF578D-CF69-4595-A6B5-D03CA91A9510}" type="presParOf" srcId="{1D1E7D5A-56FF-4DA9-8C81-A690562A53DC}" destId="{BBB75358-AEC1-4106-806A-ACD55770F2EB}" srcOrd="5" destOrd="0" presId="urn:microsoft.com/office/officeart/2018/2/layout/IconVerticalSolidList"/>
    <dgm:cxn modelId="{39478655-FE39-4F99-9638-6EEF1976878A}" type="presParOf" srcId="{1D1E7D5A-56FF-4DA9-8C81-A690562A53DC}" destId="{13A37DF0-0DE2-4C9E-839E-A8C4B772A6F3}" srcOrd="6" destOrd="0" presId="urn:microsoft.com/office/officeart/2018/2/layout/IconVerticalSolidList"/>
    <dgm:cxn modelId="{4EE7D4FA-7DB8-4A45-B952-C1A9ED2808F7}" type="presParOf" srcId="{13A37DF0-0DE2-4C9E-839E-A8C4B772A6F3}" destId="{82B47361-5627-4C88-B8D4-6FC17D05B423}" srcOrd="0" destOrd="0" presId="urn:microsoft.com/office/officeart/2018/2/layout/IconVerticalSolidList"/>
    <dgm:cxn modelId="{9F743CF8-6509-4B1C-BDAC-0D72F1510ED5}" type="presParOf" srcId="{13A37DF0-0DE2-4C9E-839E-A8C4B772A6F3}" destId="{6C66CA62-1A1F-4C4D-B9C9-08887B5A7E99}" srcOrd="1" destOrd="0" presId="urn:microsoft.com/office/officeart/2018/2/layout/IconVerticalSolidList"/>
    <dgm:cxn modelId="{AE8FB754-AA55-49B8-B97E-DEB3E4D1C9EA}" type="presParOf" srcId="{13A37DF0-0DE2-4C9E-839E-A8C4B772A6F3}" destId="{4A5DBF60-248D-4958-A9D9-CD08ECE472ED}" srcOrd="2" destOrd="0" presId="urn:microsoft.com/office/officeart/2018/2/layout/IconVerticalSolidList"/>
    <dgm:cxn modelId="{CF5BFD1C-3950-41FA-BAD4-7052176BDF85}" type="presParOf" srcId="{13A37DF0-0DE2-4C9E-839E-A8C4B772A6F3}" destId="{B64E8EBA-3C9B-479C-8952-38C3D76D4320}" srcOrd="3" destOrd="0" presId="urn:microsoft.com/office/officeart/2018/2/layout/IconVerticalSolidList"/>
    <dgm:cxn modelId="{FC8B011C-95FC-4637-A03D-1361DE385F6C}" type="presParOf" srcId="{1D1E7D5A-56FF-4DA9-8C81-A690562A53DC}" destId="{53F50EF4-E2FC-42B9-99EB-E948BDDEF1A9}" srcOrd="7" destOrd="0" presId="urn:microsoft.com/office/officeart/2018/2/layout/IconVerticalSolidList"/>
    <dgm:cxn modelId="{E70E9543-8399-492C-BACB-36229282058F}" type="presParOf" srcId="{1D1E7D5A-56FF-4DA9-8C81-A690562A53DC}" destId="{318413A4-E34F-4FEE-8D62-8DE8C07ABE12}" srcOrd="8" destOrd="0" presId="urn:microsoft.com/office/officeart/2018/2/layout/IconVerticalSolidList"/>
    <dgm:cxn modelId="{F63CE5BE-F707-4F28-9488-CE8B8DED183F}" type="presParOf" srcId="{318413A4-E34F-4FEE-8D62-8DE8C07ABE12}" destId="{87215510-707B-4536-8991-C38C89FBBBA7}" srcOrd="0" destOrd="0" presId="urn:microsoft.com/office/officeart/2018/2/layout/IconVerticalSolidList"/>
    <dgm:cxn modelId="{87A77CE1-490D-424B-AB56-5BDBFD63B28C}" type="presParOf" srcId="{318413A4-E34F-4FEE-8D62-8DE8C07ABE12}" destId="{431B7A69-57BC-4333-AC7D-893AFCCD4683}" srcOrd="1" destOrd="0" presId="urn:microsoft.com/office/officeart/2018/2/layout/IconVerticalSolidList"/>
    <dgm:cxn modelId="{1186C841-BD67-4104-9953-894FE92CAF99}" type="presParOf" srcId="{318413A4-E34F-4FEE-8D62-8DE8C07ABE12}" destId="{27E33C13-EAC3-408C-8CF4-7982A5AAAE37}" srcOrd="2" destOrd="0" presId="urn:microsoft.com/office/officeart/2018/2/layout/IconVerticalSolidList"/>
    <dgm:cxn modelId="{AF3ADC0C-40FA-413A-8590-A0732275FB88}" type="presParOf" srcId="{318413A4-E34F-4FEE-8D62-8DE8C07ABE12}" destId="{008F074C-7AAB-4694-A0DD-15C7A13CD9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CD5D4-7DF3-4DE6-A363-5C1285ACB9D2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CE0EA-2425-4DDC-9983-AAE9B9E64F08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9B27-5711-42C6-997A-515ADCA1EAB3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you have chosen to record, tell them ahead of time.</a:t>
          </a:r>
        </a:p>
      </dsp:txBody>
      <dsp:txXfrm>
        <a:off x="1059754" y="4307"/>
        <a:ext cx="5304469" cy="917536"/>
      </dsp:txXfrm>
    </dsp:sp>
    <dsp:sp modelId="{BD5BB23D-5C94-4EE2-BF28-CB222BCA6B3C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E6B8E-030A-45E9-8279-10C10FDD8FAF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CA19A-08D9-4DF3-8A91-56F659BF0A68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Show up a little bit early. </a:t>
          </a:r>
        </a:p>
      </dsp:txBody>
      <dsp:txXfrm>
        <a:off x="1059754" y="1151227"/>
        <a:ext cx="5304469" cy="917536"/>
      </dsp:txXfrm>
    </dsp:sp>
    <dsp:sp modelId="{4E1A89BF-6629-48A5-BACD-B113F5890FB7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655B0-C4C1-434F-9FEE-2F2BB167276D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E5750-C741-41C6-99E1-FF78733AE525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Refer to your list of questions, but you can ask any follow up questions if the interviewee says something interesting that you would like to follow.</a:t>
          </a:r>
        </a:p>
      </dsp:txBody>
      <dsp:txXfrm>
        <a:off x="1059754" y="2298147"/>
        <a:ext cx="5304469" cy="917536"/>
      </dsp:txXfrm>
    </dsp:sp>
    <dsp:sp modelId="{82B47361-5627-4C88-B8D4-6FC17D05B423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6CA62-1A1F-4C4D-B9C9-08887B5A7E99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E8EBA-3C9B-479C-8952-38C3D76D4320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Plan for 45min –one hour. Take notes on how the person answered. Be observant.</a:t>
          </a:r>
        </a:p>
      </dsp:txBody>
      <dsp:txXfrm>
        <a:off x="1059754" y="3445068"/>
        <a:ext cx="5304469" cy="917536"/>
      </dsp:txXfrm>
    </dsp:sp>
    <dsp:sp modelId="{87215510-707B-4536-8991-C38C89FBBBA7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B7A69-57BC-4333-AC7D-893AFCCD4683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F074C-7AAB-4694-A0DD-15C7A13CD970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After the interview, sit down and write out your impressions.</a:t>
          </a:r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5/11/2024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0466-90EC-BF82-B8FC-C80003E36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60ECA-DCEC-C2D0-3A23-CCF6BF051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2B2F-FF06-431E-9321-0ED5DFB0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F5FC-4CBC-4A41-BAC4-4360CC61A55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AE8D-705F-1810-F2D6-51E25528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A562-3BDE-A6A8-B100-16CACC21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0672-9FDB-4C0B-AA84-677B8150E77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View of a mountain range">
            <a:extLst>
              <a:ext uri="{FF2B5EF4-FFF2-40B4-BE49-F238E27FC236}">
                <a16:creationId xmlns:a16="http://schemas.microsoft.com/office/drawing/2014/main" id="{41DC0CCD-566F-FAAD-4294-4652B886631A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F067B-F78D-A89C-408D-8F5F8F731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7BCB9-5EE5-26C1-A391-DE960504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581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DCB0-1B58-5024-5ECD-4F7225B2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115C0-D346-B90D-AFE6-B2DD6812B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82AE-117F-C889-C8B1-A4C4289B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E7B9-9FD7-3939-46A7-F063FD0D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D204-2AC7-DD07-C13C-AFD8525A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902434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542D0-EA6F-D3F4-1804-40F64CE73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D5233-E680-D1E1-522E-53E018CC0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739DF-11DA-8A95-6D58-D619F6A5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9BA60-C9AD-B101-EF0A-62D7B75F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690F3-2CB9-261F-9098-D52F280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778946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646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275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D55A-CDA2-EA91-7C04-4ACA1F7C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826C-8ADB-7D71-E08B-C8A07BFF9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C5F5-8AF7-2E2C-B6FB-3F1D8EEB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706BD-2804-84E9-3014-1C8EDA01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E154-2760-490A-9931-F61AECD7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 descr="View of a lake and mountain range">
            <a:extLst>
              <a:ext uri="{FF2B5EF4-FFF2-40B4-BE49-F238E27FC236}">
                <a16:creationId xmlns:a16="http://schemas.microsoft.com/office/drawing/2014/main" id="{A583E7CF-5158-5766-A4D0-B033C9F71CE0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3339-B7EC-6B3B-0B39-8264241E1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309ECE-3275-4503-5533-7FE5C3148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231A7-530B-DABB-59D3-5F8386663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0622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23E7-9C60-3C96-D228-1CB2A729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2248B-FEFD-F988-B4D8-9EA028AAB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8108A-CB15-080C-1A27-B92CD0D2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CE8D4-D712-C04F-C1A9-C4A13E54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7D0B-1C90-C816-9FD2-D938B03F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94CD4-638B-CA49-67E4-712E80CA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 descr="View of a lake and mountain range">
            <a:extLst>
              <a:ext uri="{FF2B5EF4-FFF2-40B4-BE49-F238E27FC236}">
                <a16:creationId xmlns:a16="http://schemas.microsoft.com/office/drawing/2014/main" id="{232D7FF1-A08D-C6D3-C0E0-CA1F62810509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A5C47-628C-40E2-6DDB-E11A28BC2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CC860C-FEC8-A34A-02C3-8244705E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194DF-3E7B-A4AE-E3D4-C0A478164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7737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D6EB-8AF3-5A0C-CECD-6431AF28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DBC4-8685-CAAC-785C-9A3748EF4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167A-A076-CCE0-E55E-2B4694E9B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5A68A-6E09-B312-C781-42F69D32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9A20D-631B-50BA-B3F5-0265DDCA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99739-7BE4-7D06-3D65-E1342E22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View of a lake and mountain range">
            <a:extLst>
              <a:ext uri="{FF2B5EF4-FFF2-40B4-BE49-F238E27FC236}">
                <a16:creationId xmlns:a16="http://schemas.microsoft.com/office/drawing/2014/main" id="{91825035-7B12-F404-CADA-17A4884505C5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484FB-5A49-F036-4C7D-1C3126CEE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34E11D-41D6-ECE0-99C0-C251C742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CBF44-6D19-3178-9B10-D6BC9A32C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926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3FAC-9D18-0DCD-A21E-AC965427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8292B-45AB-3FF1-B7B6-F0BE5C2B1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9FC39-9BB4-235D-1713-AA3E4C09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C8BFE-4632-24FE-0A72-9DCCA693A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87410-7303-7AA9-CE8A-F47C6857A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9CC22-C797-8C66-5ADB-EE313E915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65780-4E07-FC03-1224-22D9EB41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0170A-FF7E-6054-267F-42B51FF4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2C1527A0-1B93-7CB5-B6CF-A44E035AFFA0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2EDF0-6B95-01C4-3362-EFA9FCEA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DDA7C-5F03-1D24-400A-298D06AB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E65AC-7983-54F3-8F17-1C4CD62C6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60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D82-4FB4-B637-1E1F-7BC4EC2E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5CE0E-D276-A154-D42B-4E96BAEA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E6E90-3A89-4FC5-9341-476FB176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D7550-28B0-807C-C3DB-DC122A60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 descr="Unpaved road lined with trees, mountain side drive">
            <a:extLst>
              <a:ext uri="{FF2B5EF4-FFF2-40B4-BE49-F238E27FC236}">
                <a16:creationId xmlns:a16="http://schemas.microsoft.com/office/drawing/2014/main" id="{ACB5273A-4B30-FC40-543B-FF324EB1BD0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F0703-51D4-27FA-6B60-1B6487E9B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6BC412-304F-AB8E-96B3-3FDB70390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C3FDD-972E-5C5C-3A7D-97B5CE1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873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407E2-1CC6-A987-020F-E4992E36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14FD8-AE1E-B968-0283-F3118E64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E7BD9-6782-7F09-6F41-511F89CF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 descr="Unpaved road lined with trees, mountain side drive">
            <a:extLst>
              <a:ext uri="{FF2B5EF4-FFF2-40B4-BE49-F238E27FC236}">
                <a16:creationId xmlns:a16="http://schemas.microsoft.com/office/drawing/2014/main" id="{03234B8E-B913-0D4D-2F40-D180A176362B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371467-5964-F613-0B67-4436BA06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E76B43-4892-6BE1-94A2-C6357FB8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13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89A1-CA94-B401-F641-8DF35D8E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FCB4-034C-5F80-6CCD-E31926A7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122AF-0303-5EEB-B850-EAD4D5C7E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ABB3F-E308-D0A1-5603-698EFAD8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56D61-71A1-78F2-5A7A-DC1BBABB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EF310-8699-475D-DF60-D98CFE39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View of a lake and mountain range">
            <a:extLst>
              <a:ext uri="{FF2B5EF4-FFF2-40B4-BE49-F238E27FC236}">
                <a16:creationId xmlns:a16="http://schemas.microsoft.com/office/drawing/2014/main" id="{5EAF7CBC-3C1A-EFEC-8187-A2A9E28CA213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BA434-A255-9FB7-BC97-7A4DDDCF7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1D2A26-5188-9758-85FF-20012CE7F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521EF-4D27-F637-71E2-01323E3FE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70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210C-59DA-9247-C36E-61EF6F19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628CC-36FB-F097-4730-C8E928DE8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B01AE-3A34-AE8F-E1AE-A0A94281A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A7AF3-3272-E91C-CAA6-09B21CD5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040FF-933B-CDC0-FD4E-325F9B9F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A6EC1-BDED-21E1-9724-9A27D16E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View of a lake and mountain range">
            <a:extLst>
              <a:ext uri="{FF2B5EF4-FFF2-40B4-BE49-F238E27FC236}">
                <a16:creationId xmlns:a16="http://schemas.microsoft.com/office/drawing/2014/main" id="{CC9227B1-7989-617C-16E7-5D4F6597E94B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F9888-7DB3-48FD-0E65-D4C2D437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BC82E-3923-7798-8F22-885DF1FBA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FF3CE-79D4-3846-E07F-AD9194BB7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690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A2588-2536-4F22-A39B-B12C47BA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E3C34-707F-7CB5-FDEC-62CDE999E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F1C1-3358-053F-6DED-B6BC21FF6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53AB4-5F21-BFC4-8A28-F6283020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A4AE-28DB-E9A5-7EC5-C8936DFB8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122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677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87" r:id="rId28"/>
    <p:sldLayoutId id="2147483695" r:id="rId29"/>
    <p:sldLayoutId id="2147483688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 #6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Writing Profiles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For Today: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Read “Shitty first drafts” and “Perfectionism”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Read “Meet Lucy Jones” D2L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Read “The Last Stop”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Discussion Post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1478C-EC33-5093-E3EF-9E655E0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Peer Review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3D107-2AF0-9233-D00E-B4C8BBB7F0EE}"/>
              </a:ext>
            </a:extLst>
          </p:cNvPr>
          <p:cNvSpPr>
            <a:spLocks/>
          </p:cNvSpPr>
          <p:nvPr/>
        </p:nvSpPr>
        <p:spPr>
          <a:xfrm>
            <a:off x="841248" y="2136036"/>
            <a:ext cx="5285914" cy="8570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7B871-5360-7FFD-3AE2-067BEF81879C}"/>
              </a:ext>
            </a:extLst>
          </p:cNvPr>
          <p:cNvSpPr>
            <a:spLocks/>
          </p:cNvSpPr>
          <p:nvPr/>
        </p:nvSpPr>
        <p:spPr>
          <a:xfrm>
            <a:off x="8603842" y="5386916"/>
            <a:ext cx="2740814" cy="364807"/>
          </a:xfrm>
          <a:prstGeom prst="rect">
            <a:avLst/>
          </a:prstGeom>
        </p:spPr>
        <p:txBody>
          <a:bodyPr/>
          <a:lstStyle/>
          <a:p>
            <a:pPr defTabSz="905256">
              <a:spcAft>
                <a:spcPts val="600"/>
              </a:spcAft>
            </a:pPr>
            <a:fld id="{D495E168-DA5E-4888-8D8A-92B118324C14}" type="slidenum"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905256"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B6EBCC-FE0A-8DEE-AC6B-6DBC333F6890}"/>
              </a:ext>
            </a:extLst>
          </p:cNvPr>
          <p:cNvSpPr>
            <a:spLocks/>
          </p:cNvSpPr>
          <p:nvPr/>
        </p:nvSpPr>
        <p:spPr>
          <a:xfrm>
            <a:off x="838200" y="2133666"/>
            <a:ext cx="5284363" cy="3343470"/>
          </a:xfrm>
          <a:prstGeom prst="rect">
            <a:avLst/>
          </a:prstGeom>
        </p:spPr>
        <p:txBody>
          <a:bodyPr/>
          <a:lstStyle/>
          <a:p>
            <a:pPr defTabSz="905256">
              <a:spcAft>
                <a:spcPts val="600"/>
              </a:spcAft>
            </a:pPr>
            <a:endParaRPr lang="en-US" sz="178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05256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to give access to me and to your fellow peers.</a:t>
            </a:r>
          </a:p>
          <a:p>
            <a:pPr defTabSz="905256">
              <a:spcAft>
                <a:spcPts val="600"/>
              </a:spcAft>
            </a:pPr>
            <a:r>
              <a:rPr lang="en-US" sz="3600" dirty="0"/>
              <a:t>Or use the comment feature in Word</a:t>
            </a:r>
          </a:p>
          <a:p>
            <a:pPr defTabSz="905256">
              <a:spcAft>
                <a:spcPts val="600"/>
              </a:spcAft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955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EE180-A8D3-4387-EE48-8BF30437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Profile 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8DB472-EB03-5F92-5560-CA8433587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St. Martin's Guide to Writing defines </a:t>
            </a:r>
            <a:r>
              <a:rPr lang="en-US" sz="2200" i="1">
                <a:solidFill>
                  <a:schemeClr val="tx1"/>
                </a:solidFill>
              </a:rPr>
              <a:t>profiles</a:t>
            </a:r>
            <a:r>
              <a:rPr lang="en-US" sz="2200">
                <a:solidFill>
                  <a:schemeClr val="tx1"/>
                </a:solidFill>
              </a:rPr>
              <a:t> as : "mini-documentaries [...] They take us behind the scenes through slice-of-life portraits.  [...] [T]hey rely primarily on field research techniques of observation and interview."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BAB2D-A6AD-ACAC-F9C3-BED561E4D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7D9F7-AA97-6CC8-5313-26DBBA3F64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0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ED8A3-36F6-DB22-38FC-87C5B567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Assignment Sheet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23FCDF-0121-842B-DFD2-97C767373D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D2L/Content/Week 2/Day #6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4214-600B-6137-FA6C-4D93876640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074D0-C266-B249-5068-222F4F2AF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0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9274A9-EF26-FCDE-BD90-180ADA9B8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First Step: Email Interviewee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7D85D-759F-FFA2-773A-313290DD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Professional Email</a:t>
            </a:r>
          </a:p>
          <a:p>
            <a:pPr marL="0" indent="0">
              <a:buNone/>
            </a:pPr>
            <a:r>
              <a:rPr lang="en-US" sz="2200"/>
              <a:t>	-Has a specific, detailed subject</a:t>
            </a:r>
          </a:p>
          <a:p>
            <a:pPr marL="0" indent="0">
              <a:buNone/>
            </a:pPr>
            <a:r>
              <a:rPr lang="en-US" sz="2200"/>
              <a:t>	-Provides the purpose of the email in the first sentence</a:t>
            </a:r>
          </a:p>
          <a:p>
            <a:pPr marL="0" indent="0">
              <a:buNone/>
            </a:pPr>
            <a:r>
              <a:rPr lang="en-US" sz="2200"/>
              <a:t>	-Clearly lays out your ideas, succinctly but clearly</a:t>
            </a:r>
          </a:p>
          <a:p>
            <a:pPr marL="0" indent="0">
              <a:buNone/>
            </a:pPr>
            <a:r>
              <a:rPr lang="en-US" sz="2200"/>
              <a:t>	-Professional closing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85D77-2ED0-71E6-DDA6-936D5251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8B480-49F2-AB60-2BCB-21D72165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6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03C52-D87B-FE88-3CB0-9DE1213B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Second Step: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ED8F4-FA9B-AD2E-3E4C-164A8122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Close ended questions—questions that only offer a limited amount of options. For examples, what year did you graduate?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Open ended questions—questions that elicit a longer response. For example, tell me about your worst customer. What made them qualify for the worst customer?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0EB4C-82F3-EDE2-D986-82E6DC82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728E8-F74E-1E09-0BE5-8A6B77AD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32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1DA6-A2B4-B71C-9710-DE791EC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Third Step: Interview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B20B6-E918-703B-D4AE-7180BD00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E8A7-2C4B-55FD-3079-459D292B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88BBCF-89DE-3159-9C51-EF72DD60C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5873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20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2F40E-4EC8-E5E8-77E8-53A4CA9B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Fourth Step: Develop an Outline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3B9CECE4-B424-0C24-D3CF-7EC53083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73" r="2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9389-BA98-3774-F2D5-114FC70A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This step is essential and will help you put all the pieces in an understandable, cohesive essay.</a:t>
            </a:r>
          </a:p>
          <a:p>
            <a:r>
              <a:rPr lang="en-US" sz="2200" dirty="0"/>
              <a:t>I do not want a Q &amp; A piece for this essay.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A8A27-146C-547F-7D0A-5D6E6AB9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38E2-8D29-ADD1-5356-BE431EA0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7888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359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Day #6</vt:lpstr>
      <vt:lpstr>Homework</vt:lpstr>
      <vt:lpstr>Peer Review</vt:lpstr>
      <vt:lpstr>Profile Description</vt:lpstr>
      <vt:lpstr>Assignment Sheet</vt:lpstr>
      <vt:lpstr>First Step: Email Interviewee</vt:lpstr>
      <vt:lpstr>Second Step: Questions</vt:lpstr>
      <vt:lpstr>Third Step: Interview</vt:lpstr>
      <vt:lpstr>Fourth Step: Develop an 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#13</dc:title>
  <dc:creator>Herrick, Carlie E.</dc:creator>
  <cp:lastModifiedBy>Herrick, Carlie E.</cp:lastModifiedBy>
  <cp:revision>5</cp:revision>
  <dcterms:created xsi:type="dcterms:W3CDTF">2021-09-22T14:10:30Z</dcterms:created>
  <dcterms:modified xsi:type="dcterms:W3CDTF">2024-05-11T21:16:00Z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